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2" r:id="rId3"/>
    <p:sldId id="294" r:id="rId4"/>
    <p:sldId id="295" r:id="rId5"/>
    <p:sldId id="298" r:id="rId6"/>
    <p:sldId id="299" r:id="rId7"/>
    <p:sldId id="300" r:id="rId8"/>
    <p:sldId id="301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C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03" autoAdjust="0"/>
    <p:restoredTop sz="94660"/>
  </p:normalViewPr>
  <p:slideViewPr>
    <p:cSldViewPr snapToGrid="0">
      <p:cViewPr varScale="1">
        <p:scale>
          <a:sx n="78" d="100"/>
          <a:sy n="78" d="100"/>
        </p:scale>
        <p:origin x="60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B61EE-5F39-4756-4CF7-6DD5574EF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8025BA-713E-95F6-5274-48EFF709D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43922-11F1-8692-634C-C4614625E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7D5E8-39B9-B58C-671D-1CE3FF331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B1C1D-49C1-C90C-66E8-350554759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91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33DBF-524A-5609-D502-4BBE81D50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F8D296-1CB5-57A5-81A1-ED69D5088F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03B51-4D4A-5793-D8D8-444535B36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41517-BFB9-3193-4B03-09F67F127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86DD9-C829-C976-C284-99C17F2BC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7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966C77-9A4C-AD5C-6FA6-351EDC3969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9062EB-BB03-5C58-1321-EDF44F7A3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04C0A-548D-1BED-C546-93D96E67D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0E00FF-AA15-4100-3373-0DA6C3B23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2EC53-466F-1742-8B12-DDDD4E8C5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70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B004A-80C3-E5C8-AAC2-3C6EA2A24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0FE1F-3176-2BC2-7C5D-004BB968D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E2426-688E-5ED7-F456-242C591FD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7C5AC-93BB-F054-8128-EDE3A41F8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4FFF3-5DE7-8FAA-BE14-846304FEE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66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C8F69-D4B8-E9CB-365F-9E21CB3BB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D36840-A3BF-072E-5D38-762E845FB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EF4842-A5F3-632F-0FA6-068550067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E563F-B2C7-9243-5F09-2C08B76BD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8857-0DEE-3169-6536-F8445C75F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56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B5AFF-6E08-1B7E-63DC-92ACCEE17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C6A69-3050-2F7E-7F5A-07159C56BC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F43267-ECF1-9BB9-E0D5-CB23AE0D3A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243B3-B52E-8AFE-06A2-7B8351355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B54C0-69C2-0BE5-BCFA-84A0ECBA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312B0-E700-8617-482E-EE53E8788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16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66B5B-28D0-7539-D1A3-526F05DAE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1CA7D-A93A-8978-DA43-F00AB0528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9E1325-DAC0-95CA-DDF6-3D29F9751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4EE3A0-C0F5-0890-A770-F01E6AEAF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F6F3A8-A193-6087-4BCB-D4FCDD4948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17CF98-F2D6-F5FD-ECB8-AA616D3F1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FC288-C883-9C26-39C3-2BDD0FCD5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72172F-BE50-C67D-9796-5BB7931AD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9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A349A-050D-AD13-9D03-95334661B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94555-15DC-C1A4-F400-9A1B0A0D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A61EB2-8BEA-8F38-8CCE-2AE72AE7C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850C9A-7398-9F0E-5667-564E1C5B7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68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6F29B8-E74B-E266-A47E-26497C559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1D0625-BF65-EB9B-4391-046C1B140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33777E-DFD4-4055-5F90-E23F25D79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058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B61C2-7816-3A85-646A-95BB2E57E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D3FBB-50EF-76FB-A12D-45B18F799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14BC9-1C04-60DF-2DEB-D1AB533F90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51CEF-819F-0EC1-29A5-2F9E2F62F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B491E4-10EC-EC5E-93E6-1C8E3849B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DE368-91F9-68D4-B9F2-8A8B983B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24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84AB7-B9B8-DEC8-A6B3-06C03ABAB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5465B9-D022-75F9-082F-4270199CFF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A1C962-1B74-88E9-7777-A60F318509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F42732-1E84-562B-507D-FEFAE9147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D3F07E-C9DA-434A-E114-5CA0F915A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D65872-1D7F-19B6-E27B-A2BB66E4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422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CC5ED"/>
            </a:gs>
            <a:gs pos="65000">
              <a:srgbClr val="F7F2FB"/>
            </a:gs>
            <a:gs pos="48000">
              <a:srgbClr val="EFE5F7"/>
            </a:gs>
            <a:gs pos="30000">
              <a:srgbClr val="E4D3F1"/>
            </a:gs>
            <a:gs pos="100000">
              <a:schemeClr val="bg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273C91-720F-3CCA-DB3D-E5A123ACF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A3C618-192B-BAEB-B9F5-C6B56C88D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3A20B-EA03-2ABC-F8C6-C7998056F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CAFAFC-9950-42A7-B66C-6BB05CE05B15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285CF-A646-15D0-B164-926201E9E4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CAE98-0322-A11A-9576-1AA63CB549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BD6C4-73A9-4D4E-A466-25D63B4A5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430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7AA7B-DB5A-941E-9DB2-E6D9D38703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2781" y="1032387"/>
            <a:ext cx="10466438" cy="1285569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and Study of a Human-Human Interaction System to Control the Movement of Paralyzed Hand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A09204-78D4-7D7A-FA0C-363E15DD9C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23612"/>
            <a:ext cx="9144000" cy="3369033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Ankita Giroti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 Sc. Semester III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 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Mrs. A. D. Sakhare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Electronics and Computer Science, 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Rashtrasant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Tukadoji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Maharaj Nagpur University, Nagpur</a:t>
            </a:r>
          </a:p>
        </p:txBody>
      </p:sp>
    </p:spTree>
    <p:extLst>
      <p:ext uri="{BB962C8B-B14F-4D97-AF65-F5344CB8AC3E}">
        <p14:creationId xmlns:p14="http://schemas.microsoft.com/office/powerpoint/2010/main" val="2526871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FE86D-2BCE-D41B-307F-D0327936B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ESP-NOW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95B8E-F5AB-7464-C0A8-DB1998319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ESP-NOW is a wireless communication protocol based on data link layer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by Espressif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used to transfer data packets between two ESP devices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protocol allows paired devices to communicate directly without any Wi-Fi connection or third-party device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ESP-NOW uses MAC address of the device to which it wants to send data packets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399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3F97A-DBA0-A028-7EE9-8EF68C495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53729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Work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368200-4C25-6151-F30B-CE11561C1A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0015" y="1631695"/>
            <a:ext cx="9271969" cy="491612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811BB7-22B1-488F-F213-8B72B5A7E37A}"/>
              </a:ext>
            </a:extLst>
          </p:cNvPr>
          <p:cNvSpPr txBox="1"/>
          <p:nvPr/>
        </p:nvSpPr>
        <p:spPr>
          <a:xfrm>
            <a:off x="1366683" y="1032386"/>
            <a:ext cx="7472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EMG values and sending to other ESP8266 </a:t>
            </a:r>
          </a:p>
        </p:txBody>
      </p:sp>
    </p:spTree>
    <p:extLst>
      <p:ext uri="{BB962C8B-B14F-4D97-AF65-F5344CB8AC3E}">
        <p14:creationId xmlns:p14="http://schemas.microsoft.com/office/powerpoint/2010/main" val="401193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BAECD0-B50B-0A89-1223-EA518DEEC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516" y="530944"/>
            <a:ext cx="9704439" cy="596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26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550A7-AB1C-5202-A19D-7CCD9A8F3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7933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Rotating servo motor on other ESP8266 by reading EMG data</a:t>
            </a:r>
            <a:endParaRPr lang="en-US" sz="2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728CB52-7B33-B6E6-9E31-78DFCA7D8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92906"/>
            <a:ext cx="10992464" cy="530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19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06E850-365E-32D5-4A39-FE6E3CC5B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88" y="626772"/>
            <a:ext cx="5398071" cy="57445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C401E9-973B-E17F-B92E-B5C5C4370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840" y="620852"/>
            <a:ext cx="5398071" cy="573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774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1E5DF-950F-8019-4AC3-749CD32DD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19778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6BDA68-2271-86BE-FDEC-8D35D314F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187" y="1057201"/>
            <a:ext cx="10750238" cy="526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5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6D591-744A-DB89-BDBA-D9252C1A3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0617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</a:t>
            </a:r>
          </a:p>
        </p:txBody>
      </p:sp>
      <p:pic>
        <p:nvPicPr>
          <p:cNvPr id="4" name="output_video2">
            <a:hlinkClick r:id="" action="ppaction://media"/>
            <a:extLst>
              <a:ext uri="{FF2B5EF4-FFF2-40B4-BE49-F238E27FC236}">
                <a16:creationId xmlns:a16="http://schemas.microsoft.com/office/drawing/2014/main" id="{D812C50C-B229-0543-9D93-2FD1D76111BB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000.145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2155" y="1178057"/>
            <a:ext cx="8598193" cy="4846320"/>
          </a:xfrm>
        </p:spPr>
      </p:pic>
    </p:spTree>
    <p:extLst>
      <p:ext uri="{BB962C8B-B14F-4D97-AF65-F5344CB8AC3E}">
        <p14:creationId xmlns:p14="http://schemas.microsoft.com/office/powerpoint/2010/main" val="651528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E566D-FBE8-1B1C-734A-B548036AA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53009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3912</TotalTime>
  <Words>133</Words>
  <Application>Microsoft Office PowerPoint</Application>
  <PresentationFormat>Widescreen</PresentationFormat>
  <Paragraphs>21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Design and Study of a Human-Human Interaction System to Control the Movement of Paralyzed Hand</vt:lpstr>
      <vt:lpstr>ESP-NOW Protocol</vt:lpstr>
      <vt:lpstr>Experimental Work</vt:lpstr>
      <vt:lpstr>PowerPoint Presentation</vt:lpstr>
      <vt:lpstr>Rotating servo motor on other ESP8266 by reading EMG data</vt:lpstr>
      <vt:lpstr>PowerPoint Presentation</vt:lpstr>
      <vt:lpstr>Output </vt:lpstr>
      <vt:lpstr>Output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and Study of a Human-Human Interaction System to Control the Movement of Paralyzed Hand</dc:title>
  <dc:creator>Ankita Giroti</dc:creator>
  <cp:lastModifiedBy>Ankita Giroti</cp:lastModifiedBy>
  <cp:revision>141</cp:revision>
  <dcterms:created xsi:type="dcterms:W3CDTF">2024-07-11T07:36:29Z</dcterms:created>
  <dcterms:modified xsi:type="dcterms:W3CDTF">2025-01-12T10:48:44Z</dcterms:modified>
</cp:coreProperties>
</file>

<file path=docProps/thumbnail.jpeg>
</file>